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-2" y="2201143"/>
            <a:ext cx="3503613" cy="124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44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Calibri" charset="0"/>
              </a:rPr>
              <a:t>Port of </a:t>
            </a:r>
          </a:p>
          <a:p>
            <a:pPr algn="ctr">
              <a:lnSpc>
                <a:spcPts val="44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Calibri" charset="0"/>
              </a:rPr>
              <a:t>New Orleans</a:t>
            </a:r>
            <a:endParaRPr lang="en-US" sz="4400" b="1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-26128" y="3476715"/>
            <a:ext cx="3503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Official Directory of the Port of New Orleans 2015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5" name="Picture 14" descr="PortNola_color horizontal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4732" y="5134769"/>
            <a:ext cx="2293032" cy="1454896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26124" y="4521228"/>
            <a:ext cx="3503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alibri" charset="0"/>
              </a:rPr>
              <a:t>Directories/Handbooks</a:t>
            </a:r>
            <a:endParaRPr lang="en-US" i="1" dirty="0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1335" y="3793124"/>
            <a:ext cx="2172826" cy="2786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393" y="3076620"/>
            <a:ext cx="2163359" cy="2908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5935" y="2391555"/>
            <a:ext cx="2175406" cy="2815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6</cp:revision>
  <dcterms:created xsi:type="dcterms:W3CDTF">2014-12-01T22:27:14Z</dcterms:created>
  <dcterms:modified xsi:type="dcterms:W3CDTF">2015-06-02T14:42:11Z</dcterms:modified>
</cp:coreProperties>
</file>